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3" r:id="rId5"/>
    <p:sldId id="279" r:id="rId6"/>
    <p:sldId id="272" r:id="rId7"/>
    <p:sldId id="274" r:id="rId8"/>
    <p:sldId id="275" r:id="rId9"/>
    <p:sldId id="277" r:id="rId10"/>
    <p:sldId id="278" r:id="rId11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pPr/>
              <a:t>04.03.2015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pPr/>
              <a:t>04.03.2015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pPr/>
              <a:t>04.03.2015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pPr/>
              <a:t>04.03.2015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pPr/>
              <a:t>04.03.2015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pPr/>
              <a:t>04.03.2015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pPr/>
              <a:t>04.03.2015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pPr/>
              <a:t>04.03.2015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pPr/>
              <a:t>04.03.2015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pPr/>
              <a:t>04.03.2015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4D12-BE01-4FF6-89C7-08E720543906}" type="datetimeFigureOut">
              <a:rPr lang="ro-RO" smtClean="0"/>
              <a:pPr/>
              <a:t>04.03.2015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34D12-BE01-4FF6-89C7-08E720543906}" type="datetimeFigureOut">
              <a:rPr lang="ro-RO" smtClean="0"/>
              <a:pPr/>
              <a:t>04.03.2015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376CC-0145-4268-B578-8CB52E84A6E0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5214974"/>
          </a:xfrm>
        </p:spPr>
        <p:txBody>
          <a:bodyPr>
            <a:normAutofit/>
          </a:bodyPr>
          <a:lstStyle/>
          <a:p>
            <a:pPr algn="r"/>
            <a:r>
              <a:rPr lang="ro-RO" sz="4800" b="1" dirty="0" smtClean="0"/>
              <a:t/>
            </a:r>
            <a:br>
              <a:rPr lang="ro-RO" sz="4800" b="1" dirty="0" smtClean="0"/>
            </a:br>
            <a:r>
              <a:rPr lang="ro-RO" sz="4800" b="1" dirty="0" smtClean="0"/>
              <a:t/>
            </a:r>
            <a:br>
              <a:rPr lang="ro-RO" sz="4800" b="1" dirty="0" smtClean="0"/>
            </a:br>
            <a:r>
              <a:rPr lang="en-US" sz="4800" b="1" dirty="0" smtClean="0"/>
              <a:t>Hello </a:t>
            </a:r>
            <a:r>
              <a:rPr lang="en-US" sz="4800" b="1" dirty="0" smtClean="0"/>
              <a:t>we….are here “treat or trick</a:t>
            </a:r>
            <a:r>
              <a:rPr lang="en-US" sz="4800" b="1" dirty="0" smtClean="0"/>
              <a:t>”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Participanți: Elevii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şi părinţii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clase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a V-a B</a:t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Profesor coordonator: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Doina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uverdeanu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Data derulării: 28 octombrie 2014</a:t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Loc de desfășurare: sala de clasă</a:t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>
            <a:normAutofit/>
          </a:bodyPr>
          <a:lstStyle/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Concurs de măşti jurizat de colegi</a:t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G:\Removable Disk\doina 0ct 2008\dirigentie\5B   2014-2015\activitati educative\Halloween 2014  5B\PSX_20141031_151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8450" y="1875177"/>
            <a:ext cx="3395663" cy="4176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615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Activități desfășurate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costume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realizate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elevi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lupt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pira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fioro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vr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jitoare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 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Concurs de măşti jurizat de colegi</a:t>
            </a:r>
          </a:p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Ornamente pentru clasă realizate de elevi</a:t>
            </a:r>
          </a:p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Mămicile grijulii au venit cu prăjiturele cu dovleac</a:t>
            </a:r>
          </a:p>
          <a:p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costume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realizate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elevi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lupt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tori</a:t>
            </a: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2" descr="G:\Removable Disk\doina 0ct 2008\dirigentie\5B   2014-2015\activitati educative\Halloween 2014  5B\CameraZOOM-20141031150812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9045" y="1700213"/>
            <a:ext cx="3394472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615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143000"/>
          </a:xfrm>
        </p:spPr>
        <p:txBody>
          <a:bodyPr>
            <a:normAutofit/>
          </a:bodyPr>
          <a:lstStyle/>
          <a:p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costume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realizate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elevi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vr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jitoare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z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</a:t>
            </a: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Removable Disk\doina 0ct 2008\dirigentie\5B   2014-2015\activitati educative\Halloween 2014  5B\CameraZOOM-201410311504471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9045" y="1700213"/>
            <a:ext cx="3394472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615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143000"/>
          </a:xfrm>
        </p:spPr>
        <p:txBody>
          <a:bodyPr>
            <a:normAutofit/>
          </a:bodyPr>
          <a:lstStyle/>
          <a:p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costume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realizate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elevi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vr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jitoare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z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</a:t>
            </a: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G:\Removable Disk\doina 0ct 2008\dirigentie\5B   2014-2015\activitati educative\Halloween 2014  5B\CameraZOOM-20141031150151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9045" y="1700213"/>
            <a:ext cx="3394472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615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>
            <a:normAutofit/>
          </a:bodyPr>
          <a:lstStyle/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costume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realizate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elevi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pira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fioro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Removable Disk\doina 0ct 2008\dirigentie\5B   2014-2015\activitati educative\Halloween 2014  5B\CameraZOOM-20141031150648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9045" y="1700213"/>
            <a:ext cx="3394472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615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>
            <a:normAutofit/>
          </a:bodyPr>
          <a:lstStyle/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costume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realizate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elevi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pira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fioro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Removable Disk\doina 0ct 2008\dirigentie\5B   2014-2015\activitati educative\Halloween 2014  5B\CameraZOOM-201410311505416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9045" y="1700213"/>
            <a:ext cx="3394472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615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>
            <a:normAutofit/>
          </a:bodyPr>
          <a:lstStyle/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Concurs de măşti jurizat de colegi</a:t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Removable Disk\doina 0ct 2008\dirigentie\5B   2014-2015\activitati educative\Halloween 2014  5B\CameraZOOM-20141031150923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9045" y="1700213"/>
            <a:ext cx="3394472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6158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>
            <a:normAutofit/>
          </a:bodyPr>
          <a:lstStyle/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Concurs de măşti jurizat de colegi</a:t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G:\Removable Disk\doina 0ct 2008\dirigentie\5B   2014-2015\activitati educative\Halloween 2014  5B\CAM002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8450" y="2689820"/>
            <a:ext cx="3395663" cy="2546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6158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147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Hello we….are here “treat or trick”  Participanți: Elevii şi părinţii clasei a V-a B Profesor coordonator: Doina Juverdeanu Data derulării: 28 octombrie 2014 Loc de desfășurare: sala de clasă </vt:lpstr>
      <vt:lpstr>Activități desfășurate</vt:lpstr>
      <vt:lpstr>Parada de costume realizate de elevi: luptători</vt:lpstr>
      <vt:lpstr>Parada de costume realizate de elevi: vrăjitoare bune şi rele, zâne </vt:lpstr>
      <vt:lpstr>Parada de costume realizate de elevi: vrăjitoare bune şi rele, zâne </vt:lpstr>
      <vt:lpstr>Parada de costume realizate de elevi: piraţi fioroşi</vt:lpstr>
      <vt:lpstr>Parada de costume realizate de elevi: piraţi fioroşi</vt:lpstr>
      <vt:lpstr>Concurs de măşti jurizat de colegi </vt:lpstr>
      <vt:lpstr>Concurs de măşti jurizat de colegi </vt:lpstr>
      <vt:lpstr>Concurs de măşti jurizat de colegi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Decembrie-România,te iubim!  Organizator: Cercul de Istorie Privire în trecut Participanți:Elevii claselor a V-a A și B Profesor coordonator: Maria Rados Profesori participanți: prof. Doina Juverdeanu prof.Maftei Ionel Data derulării 28 noiembrie 2014 2 decembrie 2014 Loc de desfășurare :sala de clasă</dc:title>
  <dc:creator>Roxy</dc:creator>
  <cp:lastModifiedBy>CHANGE_ME1</cp:lastModifiedBy>
  <cp:revision>10</cp:revision>
  <dcterms:created xsi:type="dcterms:W3CDTF">2014-12-02T15:20:49Z</dcterms:created>
  <dcterms:modified xsi:type="dcterms:W3CDTF">2015-03-04T22:47:41Z</dcterms:modified>
</cp:coreProperties>
</file>